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4684"/>
  </p:normalViewPr>
  <p:slideViewPr>
    <p:cSldViewPr snapToGrid="0" snapToObjects="1">
      <p:cViewPr varScale="1">
        <p:scale>
          <a:sx n="83" d="100"/>
          <a:sy n="83" d="100"/>
        </p:scale>
        <p:origin x="200"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3FFD-499C-5E49-9735-F82C4AC628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325E01-FF1A-924B-8021-7975D2FC6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4077F-8BE5-1444-9BF5-5FD29DB0804C}"/>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95039C55-2766-8442-9D46-61CD6CB38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89895-2463-0747-9921-E76D6F4B1F12}"/>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34392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3FADA-3210-B440-AD40-19270890AC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DFFD98-750D-0642-B1EF-49AB598208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FC4B38-F8F8-1F44-A7B0-4930AE462951}"/>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C95C711C-C8B0-6144-BF0F-AF28FB1A9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56FC1-089F-BD44-821B-45E4AE5C29EA}"/>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26205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B1D31-E275-7647-AA7D-1BD8876650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728DA-A7A4-3F4A-8F09-4AB9037E5A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71438-DF90-9F4E-9365-00450043BEA6}"/>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E3BD6590-C309-5848-B85B-6B132D142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21616-DA80-8E4D-A827-EEF8BB28AF56}"/>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368093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BD45-D5C6-F144-B22B-1464C7035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94835-9FD7-C743-8B25-A0C729435E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C36AD-E085-C048-A6E5-416992DE41A7}"/>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1FA3CC19-53DD-5549-A49E-588607859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0636B-5DB3-0648-9459-FFC2ED41C921}"/>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289160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67E73-36D8-8F4E-AB8A-5B59898A66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8CAA0A-9A0D-BF4B-9773-DA02E98889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1635D9-6BE8-6247-8767-37B3EDE2946D}"/>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BBB29DAD-5C92-E347-B3E8-21AEB1F5D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509B9-817E-2047-8FD2-8CCFED577400}"/>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66729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558C-02E5-DD41-8E67-A54B9C4738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48EDC-9063-8F47-894C-05C226EAAF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7C34E4-63C7-9144-B7B9-935C6F64ED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E2775C-58A2-3A4D-9BCF-E1D77C052A49}"/>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6" name="Footer Placeholder 5">
            <a:extLst>
              <a:ext uri="{FF2B5EF4-FFF2-40B4-BE49-F238E27FC236}">
                <a16:creationId xmlns:a16="http://schemas.microsoft.com/office/drawing/2014/main" id="{8D3D02B8-5E5C-4F4C-8B39-D4AF739CA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6AAF3B-EEB6-4046-8E66-6FAFA6ACB6B5}"/>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16021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85B5-0E39-C246-A494-E39BB92636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E04D47-2765-FD47-9ED8-E070253A59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9E3D38-D00D-7944-83B9-BD5BB218B0A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A54E0D-6F98-8949-848F-484C611A09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CABB46-EBEF-7D49-AF36-9152DAB256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2973FE-3D3A-5F4B-9627-4229C78D637C}"/>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8" name="Footer Placeholder 7">
            <a:extLst>
              <a:ext uri="{FF2B5EF4-FFF2-40B4-BE49-F238E27FC236}">
                <a16:creationId xmlns:a16="http://schemas.microsoft.com/office/drawing/2014/main" id="{B64BA276-F392-1D41-B2F8-CABDD2300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1CDE18-C8E5-F744-862D-9AEB7DCA4D25}"/>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306386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A629B-CF9B-8B49-B277-D9D2C4D395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F596E2-3325-DC49-9112-D51815130BA7}"/>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4" name="Footer Placeholder 3">
            <a:extLst>
              <a:ext uri="{FF2B5EF4-FFF2-40B4-BE49-F238E27FC236}">
                <a16:creationId xmlns:a16="http://schemas.microsoft.com/office/drawing/2014/main" id="{75312103-A382-D148-8F06-94490C6816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ED21B5-AA1B-794E-B87E-D90F3A2EC6A0}"/>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54805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E23B33-0074-6149-80DA-49E1C768D0FE}"/>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3" name="Footer Placeholder 2">
            <a:extLst>
              <a:ext uri="{FF2B5EF4-FFF2-40B4-BE49-F238E27FC236}">
                <a16:creationId xmlns:a16="http://schemas.microsoft.com/office/drawing/2014/main" id="{3ADA712E-7E82-F143-8819-4E18A746E2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880EA3-5601-C144-ACCC-354FB5CB05DE}"/>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10864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590B-C264-7D42-9D4D-64AB605316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EBBA19-0E89-1E4A-9E8D-2C12FF5BE0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B3F2D2-9CD7-754D-BF42-4E25C3FDE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08989-D2B6-DC4A-8B1A-BFE59C814DAA}"/>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6" name="Footer Placeholder 5">
            <a:extLst>
              <a:ext uri="{FF2B5EF4-FFF2-40B4-BE49-F238E27FC236}">
                <a16:creationId xmlns:a16="http://schemas.microsoft.com/office/drawing/2014/main" id="{93221293-F062-5940-93FF-8F161182B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FB2C7-69D3-394E-AB75-00CE52FAF323}"/>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271950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B7FF-CC63-0D44-8EF1-9C84661B81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DF67A3-310C-6749-9E87-7FB510BE3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45BD89-7C38-4742-AD16-5E7DFF3E94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5293CF-8092-4D4B-B72F-02171400B1CE}"/>
              </a:ext>
            </a:extLst>
          </p:cNvPr>
          <p:cNvSpPr>
            <a:spLocks noGrp="1"/>
          </p:cNvSpPr>
          <p:nvPr>
            <p:ph type="dt" sz="half" idx="10"/>
          </p:nvPr>
        </p:nvSpPr>
        <p:spPr/>
        <p:txBody>
          <a:bodyPr/>
          <a:lstStyle/>
          <a:p>
            <a:fld id="{E9A1D75B-2F8B-0D40-9778-BDFB3B9A0D1E}" type="datetimeFigureOut">
              <a:rPr lang="en-US" smtClean="0"/>
              <a:t>6/11/18</a:t>
            </a:fld>
            <a:endParaRPr lang="en-US"/>
          </a:p>
        </p:txBody>
      </p:sp>
      <p:sp>
        <p:nvSpPr>
          <p:cNvPr id="6" name="Footer Placeholder 5">
            <a:extLst>
              <a:ext uri="{FF2B5EF4-FFF2-40B4-BE49-F238E27FC236}">
                <a16:creationId xmlns:a16="http://schemas.microsoft.com/office/drawing/2014/main" id="{1331C09C-38AA-274A-A645-7E180FCF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902788-5686-0D48-8E44-1912660195ED}"/>
              </a:ext>
            </a:extLst>
          </p:cNvPr>
          <p:cNvSpPr>
            <a:spLocks noGrp="1"/>
          </p:cNvSpPr>
          <p:nvPr>
            <p:ph type="sldNum" sz="quarter" idx="12"/>
          </p:nvPr>
        </p:nvSpPr>
        <p:spPr/>
        <p:txBody>
          <a:bodyPr/>
          <a:lstStyle/>
          <a:p>
            <a:fld id="{07C82633-EC15-CD43-AAA4-7B9B09C762BE}" type="slidenum">
              <a:rPr lang="en-US" smtClean="0"/>
              <a:t>‹#›</a:t>
            </a:fld>
            <a:endParaRPr lang="en-US"/>
          </a:p>
        </p:txBody>
      </p:sp>
    </p:spTree>
    <p:extLst>
      <p:ext uri="{BB962C8B-B14F-4D97-AF65-F5344CB8AC3E}">
        <p14:creationId xmlns:p14="http://schemas.microsoft.com/office/powerpoint/2010/main" val="1047223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18762F-E7C1-6143-A2A2-A76930A25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6BEBF8-AB7B-114E-815D-58FE0B970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EA23D-E12D-B042-B1FD-862D6ECCAF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1D75B-2F8B-0D40-9778-BDFB3B9A0D1E}" type="datetimeFigureOut">
              <a:rPr lang="en-US" smtClean="0"/>
              <a:t>6/11/18</a:t>
            </a:fld>
            <a:endParaRPr lang="en-US"/>
          </a:p>
        </p:txBody>
      </p:sp>
      <p:sp>
        <p:nvSpPr>
          <p:cNvPr id="5" name="Footer Placeholder 4">
            <a:extLst>
              <a:ext uri="{FF2B5EF4-FFF2-40B4-BE49-F238E27FC236}">
                <a16:creationId xmlns:a16="http://schemas.microsoft.com/office/drawing/2014/main" id="{04AD4F83-F898-6B4A-BDC6-D4A806388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D67FF5-E7A6-9643-8877-A91768BF06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2633-EC15-CD43-AAA4-7B9B09C762BE}" type="slidenum">
              <a:rPr lang="en-US" smtClean="0"/>
              <a:t>‹#›</a:t>
            </a:fld>
            <a:endParaRPr lang="en-US"/>
          </a:p>
        </p:txBody>
      </p:sp>
    </p:spTree>
    <p:extLst>
      <p:ext uri="{BB962C8B-B14F-4D97-AF65-F5344CB8AC3E}">
        <p14:creationId xmlns:p14="http://schemas.microsoft.com/office/powerpoint/2010/main" val="3056410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63E765C-A5D9-E448-8933-50A17176380E}"/>
              </a:ext>
            </a:extLst>
          </p:cNvPr>
          <p:cNvSpPr>
            <a:spLocks noGrp="1"/>
          </p:cNvSpPr>
          <p:nvPr>
            <p:ph type="subTitle" idx="1"/>
          </p:nvPr>
        </p:nvSpPr>
        <p:spPr>
          <a:xfrm>
            <a:off x="108489" y="2377672"/>
            <a:ext cx="12321152" cy="1655762"/>
          </a:xfrm>
        </p:spPr>
        <p:txBody>
          <a:bodyPr>
            <a:noAutofit/>
          </a:bodyPr>
          <a:lstStyle/>
          <a:p>
            <a:r>
              <a:rPr lang="en-US" sz="8800" dirty="0"/>
              <a:t>I SAY [X], YOU THINK [X].</a:t>
            </a:r>
          </a:p>
        </p:txBody>
      </p:sp>
    </p:spTree>
    <p:extLst>
      <p:ext uri="{BB962C8B-B14F-4D97-AF65-F5344CB8AC3E}">
        <p14:creationId xmlns:p14="http://schemas.microsoft.com/office/powerpoint/2010/main" val="169145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GOOD</a:t>
            </a:r>
            <a:endParaRPr lang="en-US" sz="10000" dirty="0"/>
          </a:p>
        </p:txBody>
      </p:sp>
    </p:spTree>
    <p:extLst>
      <p:ext uri="{BB962C8B-B14F-4D97-AF65-F5344CB8AC3E}">
        <p14:creationId xmlns:p14="http://schemas.microsoft.com/office/powerpoint/2010/main" val="56060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208831" y="2662534"/>
            <a:ext cx="7774338" cy="1692490"/>
          </a:xfrm>
        </p:spPr>
        <p:txBody>
          <a:bodyPr>
            <a:normAutofit/>
          </a:bodyPr>
          <a:lstStyle/>
          <a:p>
            <a:pPr marL="0" indent="0" algn="ctr">
              <a:buNone/>
            </a:pPr>
            <a:r>
              <a:rPr lang="en-US" sz="10000" b="1" dirty="0"/>
              <a:t>PROTAGONIST</a:t>
            </a:r>
            <a:endParaRPr lang="en-US" sz="10000" dirty="0"/>
          </a:p>
        </p:txBody>
      </p:sp>
    </p:spTree>
    <p:extLst>
      <p:ext uri="{BB962C8B-B14F-4D97-AF65-F5344CB8AC3E}">
        <p14:creationId xmlns:p14="http://schemas.microsoft.com/office/powerpoint/2010/main" val="239451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2871-731D-554A-865F-1ECFB02E6DDD}"/>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AF402F30-94E6-CE42-A4EF-4FCBFDBA2126}"/>
              </a:ext>
            </a:extLst>
          </p:cNvPr>
          <p:cNvSpPr>
            <a:spLocks noGrp="1"/>
          </p:cNvSpPr>
          <p:nvPr>
            <p:ph idx="1"/>
          </p:nvPr>
        </p:nvSpPr>
        <p:spPr/>
        <p:txBody>
          <a:bodyPr/>
          <a:lstStyle/>
          <a:p>
            <a:pPr marL="0" indent="0">
              <a:buNone/>
            </a:pPr>
            <a:r>
              <a:rPr lang="en-US" sz="3600" b="1" dirty="0"/>
              <a:t>Now, share your responses with others. How many of your responses are the same? How many are different? Which ones are consistently similar with those sitting around you? Which categories have ‘universally’ recognized foils and oppositions? What does that teach us about the way we categorize words, concepts, ideas? </a:t>
            </a:r>
            <a:endParaRPr lang="en-US" sz="3600" dirty="0"/>
          </a:p>
          <a:p>
            <a:endParaRPr lang="en-US" dirty="0"/>
          </a:p>
        </p:txBody>
      </p:sp>
    </p:spTree>
    <p:extLst>
      <p:ext uri="{BB962C8B-B14F-4D97-AF65-F5344CB8AC3E}">
        <p14:creationId xmlns:p14="http://schemas.microsoft.com/office/powerpoint/2010/main" val="1453972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CADDB-AABD-DF44-A463-935D097FC454}"/>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60C6F28E-C6AF-A74B-9F02-BEF5380A3F00}"/>
              </a:ext>
            </a:extLst>
          </p:cNvPr>
          <p:cNvSpPr>
            <a:spLocks noGrp="1"/>
          </p:cNvSpPr>
          <p:nvPr>
            <p:ph idx="1"/>
          </p:nvPr>
        </p:nvSpPr>
        <p:spPr>
          <a:xfrm>
            <a:off x="1086173" y="2213083"/>
            <a:ext cx="10515600" cy="3009846"/>
          </a:xfrm>
        </p:spPr>
        <p:txBody>
          <a:bodyPr/>
          <a:lstStyle/>
          <a:p>
            <a:pPr marL="0" indent="0">
              <a:buNone/>
            </a:pPr>
            <a:r>
              <a:rPr lang="en-US" sz="6000" b="1" dirty="0"/>
              <a:t>I’m going to say a word and then you are going to write down it’s opposite. Alright, ready? </a:t>
            </a:r>
            <a:endParaRPr lang="en-US" sz="6000" dirty="0"/>
          </a:p>
          <a:p>
            <a:pPr marL="0" indent="0">
              <a:buNone/>
            </a:pPr>
            <a:endParaRPr lang="en-US" dirty="0"/>
          </a:p>
        </p:txBody>
      </p:sp>
    </p:spTree>
    <p:extLst>
      <p:ext uri="{BB962C8B-B14F-4D97-AF65-F5344CB8AC3E}">
        <p14:creationId xmlns:p14="http://schemas.microsoft.com/office/powerpoint/2010/main" val="3809548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WHITE</a:t>
            </a:r>
            <a:endParaRPr lang="en-US" sz="10000" dirty="0"/>
          </a:p>
        </p:txBody>
      </p:sp>
    </p:spTree>
    <p:extLst>
      <p:ext uri="{BB962C8B-B14F-4D97-AF65-F5344CB8AC3E}">
        <p14:creationId xmlns:p14="http://schemas.microsoft.com/office/powerpoint/2010/main" val="357339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RICH</a:t>
            </a:r>
            <a:endParaRPr lang="en-US" sz="10000" dirty="0"/>
          </a:p>
        </p:txBody>
      </p:sp>
    </p:spTree>
    <p:extLst>
      <p:ext uri="{BB962C8B-B14F-4D97-AF65-F5344CB8AC3E}">
        <p14:creationId xmlns:p14="http://schemas.microsoft.com/office/powerpoint/2010/main" val="357872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MALE</a:t>
            </a:r>
            <a:endParaRPr lang="en-US" sz="10000" dirty="0"/>
          </a:p>
        </p:txBody>
      </p:sp>
    </p:spTree>
    <p:extLst>
      <p:ext uri="{BB962C8B-B14F-4D97-AF65-F5344CB8AC3E}">
        <p14:creationId xmlns:p14="http://schemas.microsoft.com/office/powerpoint/2010/main" val="335914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ENGLISH</a:t>
            </a:r>
            <a:endParaRPr lang="en-US" sz="10000" dirty="0"/>
          </a:p>
        </p:txBody>
      </p:sp>
    </p:spTree>
    <p:extLst>
      <p:ext uri="{BB962C8B-B14F-4D97-AF65-F5344CB8AC3E}">
        <p14:creationId xmlns:p14="http://schemas.microsoft.com/office/powerpoint/2010/main" val="143465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fontScale="92500"/>
          </a:bodyPr>
          <a:lstStyle/>
          <a:p>
            <a:pPr marL="0" indent="0" algn="ctr">
              <a:buNone/>
            </a:pPr>
            <a:r>
              <a:rPr lang="en-US" sz="10000" b="1" dirty="0"/>
              <a:t>PATRIARCHY</a:t>
            </a:r>
            <a:endParaRPr lang="en-US" sz="10000" dirty="0"/>
          </a:p>
        </p:txBody>
      </p:sp>
    </p:spTree>
    <p:extLst>
      <p:ext uri="{BB962C8B-B14F-4D97-AF65-F5344CB8AC3E}">
        <p14:creationId xmlns:p14="http://schemas.microsoft.com/office/powerpoint/2010/main" val="133374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AMERICA</a:t>
            </a:r>
            <a:endParaRPr lang="en-US" sz="10000" dirty="0"/>
          </a:p>
        </p:txBody>
      </p:sp>
    </p:spTree>
    <p:extLst>
      <p:ext uri="{BB962C8B-B14F-4D97-AF65-F5344CB8AC3E}">
        <p14:creationId xmlns:p14="http://schemas.microsoft.com/office/powerpoint/2010/main" val="278168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55E3-ABFF-A248-AF87-6B32462E9642}"/>
              </a:ext>
            </a:extLst>
          </p:cNvPr>
          <p:cNvSpPr>
            <a:spLocks noGrp="1"/>
          </p:cNvSpPr>
          <p:nvPr>
            <p:ph type="title"/>
          </p:nvPr>
        </p:nvSpPr>
        <p:spPr/>
        <p:txBody>
          <a:bodyPr/>
          <a:lstStyle/>
          <a:p>
            <a:pPr algn="ctr"/>
            <a:r>
              <a:rPr lang="en-US" dirty="0"/>
              <a:t>I SAY [X], YOU THINK [X].</a:t>
            </a:r>
          </a:p>
        </p:txBody>
      </p:sp>
      <p:sp>
        <p:nvSpPr>
          <p:cNvPr id="3" name="Content Placeholder 2">
            <a:extLst>
              <a:ext uri="{FF2B5EF4-FFF2-40B4-BE49-F238E27FC236}">
                <a16:creationId xmlns:a16="http://schemas.microsoft.com/office/drawing/2014/main" id="{08823A23-AB2F-134A-829C-3CD030103781}"/>
              </a:ext>
            </a:extLst>
          </p:cNvPr>
          <p:cNvSpPr>
            <a:spLocks noGrp="1"/>
          </p:cNvSpPr>
          <p:nvPr>
            <p:ph idx="1"/>
          </p:nvPr>
        </p:nvSpPr>
        <p:spPr>
          <a:xfrm>
            <a:off x="2934991" y="2724527"/>
            <a:ext cx="6322017" cy="1692490"/>
          </a:xfrm>
        </p:spPr>
        <p:txBody>
          <a:bodyPr>
            <a:normAutofit/>
          </a:bodyPr>
          <a:lstStyle/>
          <a:p>
            <a:pPr marL="0" indent="0" algn="ctr">
              <a:buNone/>
            </a:pPr>
            <a:r>
              <a:rPr lang="en-US" sz="10000" b="1" dirty="0"/>
              <a:t>RIGHT</a:t>
            </a:r>
            <a:endParaRPr lang="en-US" sz="10000" dirty="0"/>
          </a:p>
        </p:txBody>
      </p:sp>
    </p:spTree>
    <p:extLst>
      <p:ext uri="{BB962C8B-B14F-4D97-AF65-F5344CB8AC3E}">
        <p14:creationId xmlns:p14="http://schemas.microsoft.com/office/powerpoint/2010/main" val="3299341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210</Words>
  <Application>Microsoft Macintosh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I SAY [X], YOU THINK [X].</vt:lpstr>
      <vt:lpstr>I SAY [X], YOU THINK [X].</vt:lpstr>
      <vt:lpstr>I SAY [X], YOU THINK [X].</vt:lpstr>
      <vt:lpstr>I SAY [X], YOU THINK [X].</vt:lpstr>
      <vt:lpstr>I SAY [X], YOU THINK [X].</vt:lpstr>
      <vt:lpstr>I SAY [X], YOU THINK [X].</vt:lpstr>
      <vt:lpstr>I SAY [X], YOU THINK [X].</vt:lpstr>
      <vt:lpstr>I SAY [X], YOU THINK [X].</vt:lpstr>
      <vt:lpstr>I SAY [X], YOU THINK [X].</vt:lpstr>
      <vt:lpstr>I SAY [X], YOU THINK [X].</vt:lpstr>
      <vt:lpstr>I SAY [X], YOU THINK [X].</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Fougerousse, Kaylie Elise</dc:creator>
  <cp:lastModifiedBy>Fougerousse, Kaylie Elise</cp:lastModifiedBy>
  <cp:revision>1</cp:revision>
  <dcterms:created xsi:type="dcterms:W3CDTF">2018-06-11T22:32:45Z</dcterms:created>
  <dcterms:modified xsi:type="dcterms:W3CDTF">2018-06-11T22:39:10Z</dcterms:modified>
</cp:coreProperties>
</file>